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63" r:id="rId6"/>
    <p:sldId id="262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19" autoAdjust="0"/>
  </p:normalViewPr>
  <p:slideViewPr>
    <p:cSldViewPr snapToGrid="0">
      <p:cViewPr varScale="1">
        <p:scale>
          <a:sx n="74" d="100"/>
          <a:sy n="74" d="100"/>
        </p:scale>
        <p:origin x="271" y="3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16334A-7F5F-47A1-B343-3D3B5D78B0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B25D67-D43B-4434-A8CE-7C06879E4D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1917D8-E6E8-49CB-B3EF-6C64208AA5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EEF36-1CF4-428B-BD6D-EC1A0B5CE9A2}" type="datetimeFigureOut">
              <a:rPr lang="en-US" smtClean="0"/>
              <a:t>11/30/2017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7D60A3-1473-4A48-96D0-EB0DD999D9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539763-C3EC-4668-BE6C-97256B811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663FA-CC86-46D5-940E-C5E680118A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7349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5D6EC2-50E0-40A3-9A2B-1657D1B33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45706A-0308-4979-9C45-3B909D103C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0F0401-1870-4D11-AB88-FD02B92D9F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EEF36-1CF4-428B-BD6D-EC1A0B5CE9A2}" type="datetimeFigureOut">
              <a:rPr lang="en-US" smtClean="0"/>
              <a:t>11/30/2017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3B1A86-70A1-4B5F-AEE5-1E1D519226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E6D3D6-BF5A-4276-A152-C5E7BD16E9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663FA-CC86-46D5-940E-C5E680118A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37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B3472B0-EEA1-4E68-AD29-4B974285CFD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EE6F1EF-3A23-4BE9-A356-4B22911C52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23A6DA-83EA-4365-A9D9-E344382CF0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EEF36-1CF4-428B-BD6D-EC1A0B5CE9A2}" type="datetimeFigureOut">
              <a:rPr lang="en-US" smtClean="0"/>
              <a:t>11/30/2017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E39978-83EE-4A6A-B61A-A7218E388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42F161-167B-40FC-8BA7-D79FA70D86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663FA-CC86-46D5-940E-C5E680118A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4054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20301-E4B2-4312-B6D8-F2F393FF8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4D7054-4D8E-4CF1-912E-0DC71B2525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A8154B-8596-4F55-AF33-BEF9B6A6D9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EEF36-1CF4-428B-BD6D-EC1A0B5CE9A2}" type="datetimeFigureOut">
              <a:rPr lang="en-US" smtClean="0"/>
              <a:t>11/30/2017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81FA5B-3D23-47C1-868A-37C18FC963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F97EA9-1117-48CD-8DC1-EB5B13044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663FA-CC86-46D5-940E-C5E680118A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6067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AEB12-49E3-4C58-A8A8-AB72341144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BAA37C-D672-49F2-967F-FFCA88E7E4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C6D281-1353-427C-A78E-83431B88E3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EEF36-1CF4-428B-BD6D-EC1A0B5CE9A2}" type="datetimeFigureOut">
              <a:rPr lang="en-US" smtClean="0"/>
              <a:t>11/30/2017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986197-B307-4575-97F3-B67A2E462A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985EE8-D231-4A5C-A3A6-3B767DD36E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663FA-CC86-46D5-940E-C5E680118A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7874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0B3D7-3E60-4E7E-800D-6EAC6B15E1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22AA3C-974F-4322-8A42-A578E801AE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95792A-84B9-4EEC-8B62-AB090FF595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7F8DB9-3F94-4A32-891F-8E810EB9D7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EEF36-1CF4-428B-BD6D-EC1A0B5CE9A2}" type="datetimeFigureOut">
              <a:rPr lang="en-US" smtClean="0"/>
              <a:t>11/30/2017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1FB20C-6ED0-46AE-9FA2-725A2D0A66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C4E206-4E33-4A53-8322-29766D4DD0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663FA-CC86-46D5-940E-C5E680118A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9619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A48EFD-B4B3-4686-8FC0-7C163BB46F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60731F-7305-44C6-8844-9B2CCE92FB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480DD5-D521-4458-A538-7365C6EB14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B0720A-57CC-48B7-9587-16D452EB5A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B716E15-C966-4B56-BCAA-17BFED2688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4A047EF-46B8-4A98-91E8-60DD38742D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EEF36-1CF4-428B-BD6D-EC1A0B5CE9A2}" type="datetimeFigureOut">
              <a:rPr lang="en-US" smtClean="0"/>
              <a:t>11/30/2017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1BB559D-C074-4DE2-8E00-7C2DA61050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8A0A25B-E83E-4D85-81E6-8436886992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663FA-CC86-46D5-940E-C5E680118A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7486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587149-E29C-4670-92F4-06B165DB5C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A45516B-D75A-4C68-9E82-515A5EDA07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EEF36-1CF4-428B-BD6D-EC1A0B5CE9A2}" type="datetimeFigureOut">
              <a:rPr lang="en-US" smtClean="0"/>
              <a:t>11/30/2017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A9E251-1471-4DB9-8117-509CDC346E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440B88-446F-46E4-95B3-AE1B684FD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663FA-CC86-46D5-940E-C5E680118A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9666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0F3F70-FECA-4C3A-9FBE-DBF8D613B2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EEF36-1CF4-428B-BD6D-EC1A0B5CE9A2}" type="datetimeFigureOut">
              <a:rPr lang="en-US" smtClean="0"/>
              <a:t>11/30/2017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29A75BB-4454-408D-A66A-A11E752824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705230-3418-4CD7-BF3F-9E2CD07898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663FA-CC86-46D5-940E-C5E680118A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98537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134B4-1C99-4E68-A065-33B6517AA8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13EFD7-8766-4AED-B8E7-92D5D12A81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702596-4472-49D9-AF25-7C71442D5B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375B47-1836-4E56-BB36-21A1C21C5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EEF36-1CF4-428B-BD6D-EC1A0B5CE9A2}" type="datetimeFigureOut">
              <a:rPr lang="en-US" smtClean="0"/>
              <a:t>11/30/2017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6900B5-759F-456D-97CD-8044D9379A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056508-6C59-41D2-A80D-13306A0FD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663FA-CC86-46D5-940E-C5E680118A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1880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8F736-BF12-45C2-BC11-8B987ED851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E32F0C6-2CB2-411B-9CA5-B2192668829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9EED0E-A412-4ED6-A3D6-62E83F2439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6A13BF-9DF7-4F1E-9E85-DD738B95B4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EEF36-1CF4-428B-BD6D-EC1A0B5CE9A2}" type="datetimeFigureOut">
              <a:rPr lang="en-US" smtClean="0"/>
              <a:t>11/30/2017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E18BDB-F683-43E6-858B-FC8FF0272D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6EEF67-1948-4BD1-94A3-E5CEE3B55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663FA-CC86-46D5-940E-C5E680118A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9961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4726D08-D5A8-4F24-B292-82CFA6F75A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5CEBBD-83A2-4AE1-9C73-15AB2935C7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DB64D6-330A-489A-834E-8C4545C0DE0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CEEF36-1CF4-428B-BD6D-EC1A0B5CE9A2}" type="datetimeFigureOut">
              <a:rPr lang="en-US" smtClean="0"/>
              <a:t>11/30/2017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0CE13F-73CE-47D7-B98A-38E1E7BCE3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160C36-4D00-46A4-B78E-2381A7C8FE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7663FA-CC86-46D5-940E-C5E680118A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6224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39E70B5-2338-4C09-83DB-7F77A528B876}"/>
              </a:ext>
            </a:extLst>
          </p:cNvPr>
          <p:cNvSpPr txBox="1"/>
          <p:nvPr/>
        </p:nvSpPr>
        <p:spPr>
          <a:xfrm>
            <a:off x="413288" y="268636"/>
            <a:ext cx="75011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b="1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Photon Mapping</a:t>
            </a:r>
            <a:endParaRPr lang="en-US" sz="6000" b="1" dirty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6D0B628-F547-4FCC-9C2A-8BD2C4523EDF}"/>
              </a:ext>
            </a:extLst>
          </p:cNvPr>
          <p:cNvSpPr txBox="1"/>
          <p:nvPr/>
        </p:nvSpPr>
        <p:spPr>
          <a:xfrm>
            <a:off x="206644" y="6220032"/>
            <a:ext cx="117838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Jianyang Zhang, Xuyang Wang, Xuan Zhuang, Yufei Zhang</a:t>
            </a:r>
          </a:p>
        </p:txBody>
      </p:sp>
    </p:spTree>
    <p:extLst>
      <p:ext uri="{BB962C8B-B14F-4D97-AF65-F5344CB8AC3E}">
        <p14:creationId xmlns:p14="http://schemas.microsoft.com/office/powerpoint/2010/main" val="19765918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01FA425-4242-4128-8F28-39765A3EB9D2}"/>
              </a:ext>
            </a:extLst>
          </p:cNvPr>
          <p:cNvSpPr txBox="1"/>
          <p:nvPr/>
        </p:nvSpPr>
        <p:spPr>
          <a:xfrm>
            <a:off x="322881" y="228600"/>
            <a:ext cx="55587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u="sng" dirty="0">
                <a:solidFill>
                  <a:schemeClr val="bg1"/>
                </a:solidFill>
              </a:rPr>
              <a:t>Introduction</a:t>
            </a:r>
            <a:endParaRPr lang="en-US" sz="2000" b="1" u="sng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C01C9D-CDC5-43A3-9F8F-EBBCF1C8CD37}"/>
              </a:ext>
            </a:extLst>
          </p:cNvPr>
          <p:cNvSpPr txBox="1"/>
          <p:nvPr/>
        </p:nvSpPr>
        <p:spPr>
          <a:xfrm>
            <a:off x="322881" y="1667905"/>
            <a:ext cx="1154623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A global approximate illumination algorithm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Simulate individual photons emitted from light sources 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Generate photon maps for rendering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More realistic than pure raytracing techniques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Need more memory to store photon maps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Two passes: photon tracing, rendering</a:t>
            </a:r>
          </a:p>
        </p:txBody>
      </p:sp>
    </p:spTree>
    <p:extLst>
      <p:ext uri="{BB962C8B-B14F-4D97-AF65-F5344CB8AC3E}">
        <p14:creationId xmlns:p14="http://schemas.microsoft.com/office/powerpoint/2010/main" val="8598050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D9C0BDB-304E-48C4-8D37-F63CC01DED72}"/>
              </a:ext>
            </a:extLst>
          </p:cNvPr>
          <p:cNvSpPr txBox="1"/>
          <p:nvPr/>
        </p:nvSpPr>
        <p:spPr>
          <a:xfrm>
            <a:off x="322880" y="228600"/>
            <a:ext cx="81133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u="sng" dirty="0">
                <a:solidFill>
                  <a:schemeClr val="bg1"/>
                </a:solidFill>
              </a:rPr>
              <a:t>First Pass – Photon Tracing</a:t>
            </a:r>
            <a:endParaRPr lang="en-US" sz="2000" b="1" u="sng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B71E0D-0FC5-41EC-8CEF-8FEE82D2290A}"/>
              </a:ext>
            </a:extLst>
          </p:cNvPr>
          <p:cNvSpPr txBox="1"/>
          <p:nvPr/>
        </p:nvSpPr>
        <p:spPr>
          <a:xfrm>
            <a:off x="498528" y="1601492"/>
            <a:ext cx="1119494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Emit discrete photons from light source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Point light source vs. Area light source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Energy absorption, refraction and reflection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Material decides</a:t>
            </a:r>
            <a:r>
              <a:rPr lang="en-US" altLang="zh-CN" sz="3600" dirty="0">
                <a:solidFill>
                  <a:schemeClr val="bg1"/>
                </a:solidFill>
              </a:rPr>
              <a:t> photon’s status after hitting surface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A photon is traced until it is absorbed or out of scene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E4D752-D0F0-4F8D-B804-9CFBDD0492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5918" y="4913376"/>
            <a:ext cx="1329714" cy="131477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0203B77-B10D-425B-9E38-A0F0629ACF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4344" y="4913376"/>
            <a:ext cx="1467764" cy="131477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8A980C6-482F-4374-86B2-A61637DBE0C2}"/>
              </a:ext>
            </a:extLst>
          </p:cNvPr>
          <p:cNvSpPr txBox="1"/>
          <p:nvPr/>
        </p:nvSpPr>
        <p:spPr>
          <a:xfrm>
            <a:off x="2726707" y="6260068"/>
            <a:ext cx="1808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point light source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0C79AF-B41C-4DD3-B488-50D0E663BEE5}"/>
              </a:ext>
            </a:extLst>
          </p:cNvPr>
          <p:cNvSpPr txBox="1"/>
          <p:nvPr/>
        </p:nvSpPr>
        <p:spPr>
          <a:xfrm>
            <a:off x="6620062" y="6260068"/>
            <a:ext cx="1771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area light source</a:t>
            </a:r>
          </a:p>
        </p:txBody>
      </p:sp>
    </p:spTree>
    <p:extLst>
      <p:ext uri="{BB962C8B-B14F-4D97-AF65-F5344CB8AC3E}">
        <p14:creationId xmlns:p14="http://schemas.microsoft.com/office/powerpoint/2010/main" val="25247081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1DF704B-2229-4D90-B325-0237B845A8DC}"/>
              </a:ext>
            </a:extLst>
          </p:cNvPr>
          <p:cNvSpPr txBox="1"/>
          <p:nvPr/>
        </p:nvSpPr>
        <p:spPr>
          <a:xfrm>
            <a:off x="322880" y="228600"/>
            <a:ext cx="115488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u="sng" dirty="0">
                <a:solidFill>
                  <a:schemeClr val="bg1"/>
                </a:solidFill>
              </a:rPr>
              <a:t>Second Pass – Rendering</a:t>
            </a:r>
            <a:endParaRPr lang="en-US" sz="2000" b="1" u="sng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95FE04-359E-4D21-AC0C-170AE9163BBE}"/>
              </a:ext>
            </a:extLst>
          </p:cNvPr>
          <p:cNvSpPr txBox="1"/>
          <p:nvPr/>
        </p:nvSpPr>
        <p:spPr>
          <a:xfrm>
            <a:off x="976393" y="1374183"/>
            <a:ext cx="1101412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Thousands of photons each bounce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Several bounces to generate photon maps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Visualize the photon maps </a:t>
            </a:r>
            <a:r>
              <a:rPr lang="en-US" sz="2800">
                <a:solidFill>
                  <a:schemeClr val="bg1"/>
                </a:solidFill>
              </a:rPr>
              <a:t>by raytracing</a:t>
            </a:r>
            <a:endParaRPr lang="en-US" sz="28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More photons for more realistic result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94EC3F-E08F-4AD3-BDB6-DA4E68DF9E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354" y="3347633"/>
            <a:ext cx="3373082" cy="25239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9CB564C-7D88-4F95-B23F-613A4D8C27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8953" y="3355823"/>
            <a:ext cx="3373082" cy="251575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1001CAE-1474-40E3-BF22-A17C272344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3767" y="3347618"/>
            <a:ext cx="3373081" cy="252396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2589C2F-5070-4F5B-917F-EF77C54F3C85}"/>
              </a:ext>
            </a:extLst>
          </p:cNvPr>
          <p:cNvSpPr txBox="1"/>
          <p:nvPr/>
        </p:nvSpPr>
        <p:spPr>
          <a:xfrm>
            <a:off x="9239573" y="6088121"/>
            <a:ext cx="1715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Third Bounce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41C25C3-5F9D-4F10-8BF5-167D5DEAB4AA}"/>
              </a:ext>
            </a:extLst>
          </p:cNvPr>
          <p:cNvSpPr txBox="1"/>
          <p:nvPr/>
        </p:nvSpPr>
        <p:spPr>
          <a:xfrm>
            <a:off x="1614407" y="6088121"/>
            <a:ext cx="1338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First Bounce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3979BD4-20CB-4F1A-B864-70E16A4181E9}"/>
              </a:ext>
            </a:extLst>
          </p:cNvPr>
          <p:cNvSpPr txBox="1"/>
          <p:nvPr/>
        </p:nvSpPr>
        <p:spPr>
          <a:xfrm>
            <a:off x="5238427" y="6088121"/>
            <a:ext cx="1715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Second Bounce</a:t>
            </a:r>
          </a:p>
        </p:txBody>
      </p:sp>
    </p:spTree>
    <p:extLst>
      <p:ext uri="{BB962C8B-B14F-4D97-AF65-F5344CB8AC3E}">
        <p14:creationId xmlns:p14="http://schemas.microsoft.com/office/powerpoint/2010/main" val="26204578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1DF704B-2229-4D90-B325-0237B845A8DC}"/>
              </a:ext>
            </a:extLst>
          </p:cNvPr>
          <p:cNvSpPr txBox="1"/>
          <p:nvPr/>
        </p:nvSpPr>
        <p:spPr>
          <a:xfrm>
            <a:off x="322880" y="228600"/>
            <a:ext cx="11548822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u="sng" dirty="0">
                <a:solidFill>
                  <a:schemeClr val="bg1"/>
                </a:solidFill>
              </a:rPr>
              <a:t>Basic Environment - Cornell box</a:t>
            </a:r>
          </a:p>
          <a:p>
            <a:endParaRPr lang="en-US" sz="2000" b="1" u="sng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D7903A-436F-4F6E-90D1-E579133991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8240" y="1148906"/>
            <a:ext cx="5646548" cy="5629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1586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96C4B08-A112-4185-95FA-A100ED9E489E}"/>
              </a:ext>
            </a:extLst>
          </p:cNvPr>
          <p:cNvSpPr txBox="1"/>
          <p:nvPr/>
        </p:nvSpPr>
        <p:spPr>
          <a:xfrm>
            <a:off x="3657598" y="2195593"/>
            <a:ext cx="4680489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800" dirty="0">
                <a:solidFill>
                  <a:schemeClr val="bg1"/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6126378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478</TotalTime>
  <Words>115</Words>
  <Application>Microsoft Office PowerPoint</Application>
  <PresentationFormat>Widescreen</PresentationFormat>
  <Paragraphs>27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Microsoft YaHei UI</vt:lpstr>
      <vt:lpstr>等线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Jianyang Zhang</dc:creator>
  <cp:lastModifiedBy>Jianyang Zhang</cp:lastModifiedBy>
  <cp:revision>80</cp:revision>
  <dcterms:created xsi:type="dcterms:W3CDTF">2017-11-23T22:05:17Z</dcterms:created>
  <dcterms:modified xsi:type="dcterms:W3CDTF">2017-11-30T17:33:19Z</dcterms:modified>
</cp:coreProperties>
</file>